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80" r:id="rId5"/>
    <p:sldId id="282" r:id="rId6"/>
    <p:sldId id="284" r:id="rId7"/>
    <p:sldId id="283" r:id="rId8"/>
    <p:sldId id="281" r:id="rId9"/>
    <p:sldId id="301" r:id="rId10"/>
    <p:sldId id="313" r:id="rId11"/>
    <p:sldId id="314" r:id="rId12"/>
    <p:sldId id="312" r:id="rId13"/>
    <p:sldId id="300" r:id="rId14"/>
    <p:sldId id="299" r:id="rId15"/>
    <p:sldId id="311" r:id="rId16"/>
    <p:sldId id="310" r:id="rId17"/>
    <p:sldId id="309" r:id="rId18"/>
    <p:sldId id="308" r:id="rId19"/>
    <p:sldId id="307" r:id="rId20"/>
    <p:sldId id="306" r:id="rId21"/>
    <p:sldId id="305" r:id="rId22"/>
    <p:sldId id="304" r:id="rId23"/>
    <p:sldId id="303" r:id="rId24"/>
    <p:sldId id="298" r:id="rId25"/>
    <p:sldId id="302" r:id="rId26"/>
    <p:sldId id="297" r:id="rId27"/>
    <p:sldId id="296" r:id="rId28"/>
    <p:sldId id="295" r:id="rId29"/>
    <p:sldId id="294" r:id="rId30"/>
    <p:sldId id="293" r:id="rId31"/>
    <p:sldId id="292" r:id="rId32"/>
    <p:sldId id="291" r:id="rId33"/>
    <p:sldId id="318" r:id="rId34"/>
    <p:sldId id="290" r:id="rId35"/>
    <p:sldId id="289" r:id="rId36"/>
    <p:sldId id="288" r:id="rId37"/>
    <p:sldId id="286" r:id="rId38"/>
    <p:sldId id="287" r:id="rId39"/>
    <p:sldId id="285" r:id="rId40"/>
    <p:sldId id="315" r:id="rId41"/>
    <p:sldId id="316" r:id="rId42"/>
    <p:sldId id="317" r:id="rId43"/>
    <p:sldId id="27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9C14-524A-055C-6EED-1744E2132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03460"/>
            <a:ext cx="8361229" cy="1883219"/>
          </a:xfrm>
        </p:spPr>
        <p:txBody>
          <a:bodyPr/>
          <a:lstStyle/>
          <a:p>
            <a:r>
              <a:rPr lang="en-US" sz="4400" dirty="0"/>
              <a:t>Welcome to the English speaking practice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F59C50-A0B5-5C5C-E659-C302169211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151488"/>
            <a:ext cx="6831673" cy="108623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Trainer: Muhammad Sami</a:t>
            </a:r>
            <a:br>
              <a:rPr lang="en-US" dirty="0"/>
            </a:br>
            <a:r>
              <a:rPr lang="en-US" dirty="0"/>
              <a:t>Co-Trainer: </a:t>
            </a:r>
            <a:r>
              <a:rPr lang="en-US" dirty="0" err="1"/>
              <a:t>Jaweria</a:t>
            </a:r>
            <a:r>
              <a:rPr lang="en-US" dirty="0"/>
              <a:t> Batool</a:t>
            </a:r>
            <a:br>
              <a:rPr lang="en-US" dirty="0"/>
            </a:br>
            <a:r>
              <a:rPr lang="en-US" dirty="0"/>
              <a:t>Moderators: Ahmad Hassan &amp; Tayyaba Tabassum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940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A96A80-06CA-CD45-650D-EFC261F37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90" y="0"/>
            <a:ext cx="10457033" cy="6858000"/>
          </a:xfrm>
        </p:spPr>
      </p:pic>
    </p:spTree>
    <p:extLst>
      <p:ext uri="{BB962C8B-B14F-4D97-AF65-F5344CB8AC3E}">
        <p14:creationId xmlns:p14="http://schemas.microsoft.com/office/powerpoint/2010/main" val="144967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3BC3C-80F3-D87E-F166-941719F8D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7876" y="0"/>
            <a:ext cx="8885860" cy="6858000"/>
          </a:xfrm>
        </p:spPr>
      </p:pic>
    </p:spTree>
    <p:extLst>
      <p:ext uri="{BB962C8B-B14F-4D97-AF65-F5344CB8AC3E}">
        <p14:creationId xmlns:p14="http://schemas.microsoft.com/office/powerpoint/2010/main" val="1332547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5F3F23-AD57-C8F6-3423-6574A2570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4284" y="0"/>
            <a:ext cx="10133045" cy="6858000"/>
          </a:xfrm>
        </p:spPr>
      </p:pic>
    </p:spTree>
    <p:extLst>
      <p:ext uri="{BB962C8B-B14F-4D97-AF65-F5344CB8AC3E}">
        <p14:creationId xmlns:p14="http://schemas.microsoft.com/office/powerpoint/2010/main" val="710891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F71475-8644-486A-5CBD-23A19827D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66" y="0"/>
            <a:ext cx="10101281" cy="6858000"/>
          </a:xfrm>
        </p:spPr>
      </p:pic>
    </p:spTree>
    <p:extLst>
      <p:ext uri="{BB962C8B-B14F-4D97-AF65-F5344CB8AC3E}">
        <p14:creationId xmlns:p14="http://schemas.microsoft.com/office/powerpoint/2010/main" val="469115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B65045-A5C5-C327-7F6A-FA114BF95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66" y="0"/>
            <a:ext cx="10101281" cy="6858000"/>
          </a:xfrm>
        </p:spPr>
      </p:pic>
    </p:spTree>
    <p:extLst>
      <p:ext uri="{BB962C8B-B14F-4D97-AF65-F5344CB8AC3E}">
        <p14:creationId xmlns:p14="http://schemas.microsoft.com/office/powerpoint/2010/main" val="2550768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D82714-6DC9-42B6-C891-B5986202A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5588" y="4284"/>
            <a:ext cx="10650436" cy="6849431"/>
          </a:xfrm>
        </p:spPr>
      </p:pic>
    </p:spTree>
    <p:extLst>
      <p:ext uri="{BB962C8B-B14F-4D97-AF65-F5344CB8AC3E}">
        <p14:creationId xmlns:p14="http://schemas.microsoft.com/office/powerpoint/2010/main" val="837770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46B0A2-4451-045C-A6ED-3564C3D445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878" y="4284"/>
            <a:ext cx="10621857" cy="6849431"/>
          </a:xfrm>
        </p:spPr>
      </p:pic>
    </p:spTree>
    <p:extLst>
      <p:ext uri="{BB962C8B-B14F-4D97-AF65-F5344CB8AC3E}">
        <p14:creationId xmlns:p14="http://schemas.microsoft.com/office/powerpoint/2010/main" val="1988499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593721-0914-999B-426A-D859A147C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562" y="637785"/>
            <a:ext cx="10488489" cy="5582429"/>
          </a:xfrm>
        </p:spPr>
      </p:pic>
    </p:spTree>
    <p:extLst>
      <p:ext uri="{BB962C8B-B14F-4D97-AF65-F5344CB8AC3E}">
        <p14:creationId xmlns:p14="http://schemas.microsoft.com/office/powerpoint/2010/main" val="54875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9371DD-68B6-248C-19AF-6D150AB01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983" y="437732"/>
            <a:ext cx="10545647" cy="5982535"/>
          </a:xfrm>
        </p:spPr>
      </p:pic>
    </p:spTree>
    <p:extLst>
      <p:ext uri="{BB962C8B-B14F-4D97-AF65-F5344CB8AC3E}">
        <p14:creationId xmlns:p14="http://schemas.microsoft.com/office/powerpoint/2010/main" val="106390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C251E-A6CD-344E-A79A-3F1B0DDBC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615" y="466311"/>
            <a:ext cx="10088383" cy="5925377"/>
          </a:xfrm>
        </p:spPr>
      </p:pic>
    </p:spTree>
    <p:extLst>
      <p:ext uri="{BB962C8B-B14F-4D97-AF65-F5344CB8AC3E}">
        <p14:creationId xmlns:p14="http://schemas.microsoft.com/office/powerpoint/2010/main" val="327221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DC62E-0A6D-5D7F-100D-AB3BA602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English Tenses</a:t>
            </a:r>
          </a:p>
        </p:txBody>
      </p:sp>
    </p:spTree>
    <p:extLst>
      <p:ext uri="{BB962C8B-B14F-4D97-AF65-F5344CB8AC3E}">
        <p14:creationId xmlns:p14="http://schemas.microsoft.com/office/powerpoint/2010/main" val="282503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FEF886-D623-6EDF-A066-71592AC105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930" y="280548"/>
            <a:ext cx="10583752" cy="6296904"/>
          </a:xfrm>
        </p:spPr>
      </p:pic>
    </p:spTree>
    <p:extLst>
      <p:ext uri="{BB962C8B-B14F-4D97-AF65-F5344CB8AC3E}">
        <p14:creationId xmlns:p14="http://schemas.microsoft.com/office/powerpoint/2010/main" val="3220350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24425B-01B7-65E6-7082-3179E16E2E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9548" y="0"/>
            <a:ext cx="9302517" cy="6858000"/>
          </a:xfrm>
        </p:spPr>
      </p:pic>
    </p:spTree>
    <p:extLst>
      <p:ext uri="{BB962C8B-B14F-4D97-AF65-F5344CB8AC3E}">
        <p14:creationId xmlns:p14="http://schemas.microsoft.com/office/powerpoint/2010/main" val="1042868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A61C17-8414-5EE9-998F-DBECC0650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641" y="685417"/>
            <a:ext cx="10612331" cy="5487166"/>
          </a:xfrm>
        </p:spPr>
      </p:pic>
    </p:spTree>
    <p:extLst>
      <p:ext uri="{BB962C8B-B14F-4D97-AF65-F5344CB8AC3E}">
        <p14:creationId xmlns:p14="http://schemas.microsoft.com/office/powerpoint/2010/main" val="3968942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97858A-0D42-2335-69E0-D82DA12E8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625" y="0"/>
            <a:ext cx="8948363" cy="6858000"/>
          </a:xfrm>
        </p:spPr>
      </p:pic>
    </p:spTree>
    <p:extLst>
      <p:ext uri="{BB962C8B-B14F-4D97-AF65-F5344CB8AC3E}">
        <p14:creationId xmlns:p14="http://schemas.microsoft.com/office/powerpoint/2010/main" val="358287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35F3F5-6164-DB7B-5A90-FC46DCC1A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625" y="0"/>
            <a:ext cx="8948363" cy="6858000"/>
          </a:xfrm>
        </p:spPr>
      </p:pic>
    </p:spTree>
    <p:extLst>
      <p:ext uri="{BB962C8B-B14F-4D97-AF65-F5344CB8AC3E}">
        <p14:creationId xmlns:p14="http://schemas.microsoft.com/office/powerpoint/2010/main" val="1905752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90F3F4-94FF-0B01-DBB7-A2A572823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9940" y="0"/>
            <a:ext cx="8321733" cy="6858000"/>
          </a:xfrm>
        </p:spPr>
      </p:pic>
    </p:spTree>
    <p:extLst>
      <p:ext uri="{BB962C8B-B14F-4D97-AF65-F5344CB8AC3E}">
        <p14:creationId xmlns:p14="http://schemas.microsoft.com/office/powerpoint/2010/main" val="1417467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38B94E-50F4-BFC3-D2BD-8DFCA72E7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983" y="818785"/>
            <a:ext cx="10545647" cy="5220429"/>
          </a:xfrm>
        </p:spPr>
      </p:pic>
    </p:spTree>
    <p:extLst>
      <p:ext uri="{BB962C8B-B14F-4D97-AF65-F5344CB8AC3E}">
        <p14:creationId xmlns:p14="http://schemas.microsoft.com/office/powerpoint/2010/main" val="105300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1B9D7E-454E-1ED0-B81B-023E88A98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641" y="561575"/>
            <a:ext cx="10612331" cy="5734850"/>
          </a:xfrm>
        </p:spPr>
      </p:pic>
    </p:spTree>
    <p:extLst>
      <p:ext uri="{BB962C8B-B14F-4D97-AF65-F5344CB8AC3E}">
        <p14:creationId xmlns:p14="http://schemas.microsoft.com/office/powerpoint/2010/main" val="30795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20B88A-5380-01BE-14A5-88285B440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983" y="528232"/>
            <a:ext cx="10545647" cy="5801535"/>
          </a:xfrm>
        </p:spPr>
      </p:pic>
    </p:spTree>
    <p:extLst>
      <p:ext uri="{BB962C8B-B14F-4D97-AF65-F5344CB8AC3E}">
        <p14:creationId xmlns:p14="http://schemas.microsoft.com/office/powerpoint/2010/main" val="2975106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002742E-454E-3542-9409-6B089D921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404" y="742575"/>
            <a:ext cx="10602805" cy="5372850"/>
          </a:xfrm>
        </p:spPr>
      </p:pic>
    </p:spTree>
    <p:extLst>
      <p:ext uri="{BB962C8B-B14F-4D97-AF65-F5344CB8AC3E}">
        <p14:creationId xmlns:p14="http://schemas.microsoft.com/office/powerpoint/2010/main" val="147438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9C14-524A-055C-6EED-1744E2132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03460"/>
            <a:ext cx="8361229" cy="1883219"/>
          </a:xfrm>
        </p:spPr>
        <p:txBody>
          <a:bodyPr/>
          <a:lstStyle/>
          <a:p>
            <a:r>
              <a:rPr lang="en-US" sz="4400" dirty="0"/>
              <a:t>Buckle up to learn </a:t>
            </a:r>
            <a:br>
              <a:rPr lang="en-US" sz="4400" dirty="0"/>
            </a:br>
            <a:r>
              <a:rPr lang="en-US" sz="4400" dirty="0"/>
              <a:t>All 16 tenses</a:t>
            </a:r>
          </a:p>
        </p:txBody>
      </p:sp>
    </p:spTree>
    <p:extLst>
      <p:ext uri="{BB962C8B-B14F-4D97-AF65-F5344CB8AC3E}">
        <p14:creationId xmlns:p14="http://schemas.microsoft.com/office/powerpoint/2010/main" val="181089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7863A3-8F9A-CE47-5D7E-A5B09DE06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54" y="0"/>
            <a:ext cx="9374305" cy="6858000"/>
          </a:xfrm>
        </p:spPr>
      </p:pic>
    </p:spTree>
    <p:extLst>
      <p:ext uri="{BB962C8B-B14F-4D97-AF65-F5344CB8AC3E}">
        <p14:creationId xmlns:p14="http://schemas.microsoft.com/office/powerpoint/2010/main" val="40989672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D4149B-385E-0F61-FCB1-1AFCA52A3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662" y="0"/>
            <a:ext cx="10046288" cy="6858000"/>
          </a:xfrm>
        </p:spPr>
      </p:pic>
    </p:spTree>
    <p:extLst>
      <p:ext uri="{BB962C8B-B14F-4D97-AF65-F5344CB8AC3E}">
        <p14:creationId xmlns:p14="http://schemas.microsoft.com/office/powerpoint/2010/main" val="16560343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B69726-1601-5CF1-907E-DA1ABC50E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889" y="0"/>
            <a:ext cx="10579835" cy="6858000"/>
          </a:xfrm>
        </p:spPr>
      </p:pic>
    </p:spTree>
    <p:extLst>
      <p:ext uri="{BB962C8B-B14F-4D97-AF65-F5344CB8AC3E}">
        <p14:creationId xmlns:p14="http://schemas.microsoft.com/office/powerpoint/2010/main" val="2512751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4F6E74-FFF8-DF1E-5497-151F77887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947" y="424358"/>
            <a:ext cx="9328934" cy="6194353"/>
          </a:xfrm>
        </p:spPr>
      </p:pic>
    </p:spTree>
    <p:extLst>
      <p:ext uri="{BB962C8B-B14F-4D97-AF65-F5344CB8AC3E}">
        <p14:creationId xmlns:p14="http://schemas.microsoft.com/office/powerpoint/2010/main" val="32103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E0161BE-A14C-6EF8-A555-52EDD744C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6281" y="0"/>
            <a:ext cx="8489050" cy="6858000"/>
          </a:xfrm>
        </p:spPr>
      </p:pic>
    </p:spTree>
    <p:extLst>
      <p:ext uri="{BB962C8B-B14F-4D97-AF65-F5344CB8AC3E}">
        <p14:creationId xmlns:p14="http://schemas.microsoft.com/office/powerpoint/2010/main" val="1698510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A0BC8B-EBA8-BADE-5F94-A5B789907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930" y="937865"/>
            <a:ext cx="10583752" cy="4982270"/>
          </a:xfrm>
        </p:spPr>
      </p:pic>
    </p:spTree>
    <p:extLst>
      <p:ext uri="{BB962C8B-B14F-4D97-AF65-F5344CB8AC3E}">
        <p14:creationId xmlns:p14="http://schemas.microsoft.com/office/powerpoint/2010/main" val="8241347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1216D0-89FB-B737-71CB-2A77AFFCD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641" y="594917"/>
            <a:ext cx="10612331" cy="5668166"/>
          </a:xfrm>
        </p:spPr>
      </p:pic>
    </p:spTree>
    <p:extLst>
      <p:ext uri="{BB962C8B-B14F-4D97-AF65-F5344CB8AC3E}">
        <p14:creationId xmlns:p14="http://schemas.microsoft.com/office/powerpoint/2010/main" val="1532134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BACA68-3589-FB4A-EC7E-22539F7C4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09" y="466311"/>
            <a:ext cx="10526594" cy="5925377"/>
          </a:xfrm>
        </p:spPr>
      </p:pic>
    </p:spTree>
    <p:extLst>
      <p:ext uri="{BB962C8B-B14F-4D97-AF65-F5344CB8AC3E}">
        <p14:creationId xmlns:p14="http://schemas.microsoft.com/office/powerpoint/2010/main" val="31664805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35DCC3-C8DA-6089-EF40-170EC0FC79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141" y="128127"/>
            <a:ext cx="10431331" cy="6601746"/>
          </a:xfrm>
        </p:spPr>
      </p:pic>
    </p:spTree>
    <p:extLst>
      <p:ext uri="{BB962C8B-B14F-4D97-AF65-F5344CB8AC3E}">
        <p14:creationId xmlns:p14="http://schemas.microsoft.com/office/powerpoint/2010/main" val="654591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1E7E37-8C10-78B4-63B2-1F9D19E77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746" y="161469"/>
            <a:ext cx="10536120" cy="6535062"/>
          </a:xfrm>
        </p:spPr>
      </p:pic>
    </p:spTree>
    <p:extLst>
      <p:ext uri="{BB962C8B-B14F-4D97-AF65-F5344CB8AC3E}">
        <p14:creationId xmlns:p14="http://schemas.microsoft.com/office/powerpoint/2010/main" val="675871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F9985-03D0-30EF-3B6A-5E5F3995F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674" y="0"/>
            <a:ext cx="11024171" cy="6858000"/>
          </a:xfrm>
        </p:spPr>
      </p:pic>
    </p:spTree>
    <p:extLst>
      <p:ext uri="{BB962C8B-B14F-4D97-AF65-F5344CB8AC3E}">
        <p14:creationId xmlns:p14="http://schemas.microsoft.com/office/powerpoint/2010/main" val="466555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DC6937-1FB3-1397-4565-E801BC8EE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994" y="389344"/>
            <a:ext cx="10833642" cy="6079311"/>
          </a:xfrm>
        </p:spPr>
      </p:pic>
    </p:spTree>
    <p:extLst>
      <p:ext uri="{BB962C8B-B14F-4D97-AF65-F5344CB8AC3E}">
        <p14:creationId xmlns:p14="http://schemas.microsoft.com/office/powerpoint/2010/main" val="3378203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69136-A24C-9919-846B-642B8CB5B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982" y="110447"/>
            <a:ext cx="10993012" cy="6637105"/>
          </a:xfrm>
        </p:spPr>
      </p:pic>
    </p:spTree>
    <p:extLst>
      <p:ext uri="{BB962C8B-B14F-4D97-AF65-F5344CB8AC3E}">
        <p14:creationId xmlns:p14="http://schemas.microsoft.com/office/powerpoint/2010/main" val="2768773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6238B9-698F-8ECB-2B2B-63166D4C1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971" y="92467"/>
            <a:ext cx="11147341" cy="6361363"/>
          </a:xfrm>
        </p:spPr>
      </p:pic>
    </p:spTree>
    <p:extLst>
      <p:ext uri="{BB962C8B-B14F-4D97-AF65-F5344CB8AC3E}">
        <p14:creationId xmlns:p14="http://schemas.microsoft.com/office/powerpoint/2010/main" val="4203044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49C14-524A-055C-6EED-1744E2132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2003460"/>
            <a:ext cx="8361229" cy="1883219"/>
          </a:xfrm>
        </p:spPr>
        <p:txBody>
          <a:bodyPr/>
          <a:lstStyle/>
          <a:p>
            <a:r>
              <a:rPr lang="en-US" sz="4400" dirty="0" err="1"/>
              <a:t>ENDed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25228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A8F9C0-A2A3-8D41-5897-713B761C0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416" y="0"/>
            <a:ext cx="10839235" cy="6858000"/>
          </a:xfrm>
        </p:spPr>
      </p:pic>
    </p:spTree>
    <p:extLst>
      <p:ext uri="{BB962C8B-B14F-4D97-AF65-F5344CB8AC3E}">
        <p14:creationId xmlns:p14="http://schemas.microsoft.com/office/powerpoint/2010/main" val="2438804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E4CE58-040C-C275-20E8-C80A299B1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302" y="0"/>
            <a:ext cx="11024171" cy="6858000"/>
          </a:xfrm>
        </p:spPr>
      </p:pic>
    </p:spTree>
    <p:extLst>
      <p:ext uri="{BB962C8B-B14F-4D97-AF65-F5344CB8AC3E}">
        <p14:creationId xmlns:p14="http://schemas.microsoft.com/office/powerpoint/2010/main" val="4165500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A94647-1AB6-F6F3-0BB1-9423A62F0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319" y="0"/>
            <a:ext cx="10695398" cy="6858000"/>
          </a:xfrm>
        </p:spPr>
      </p:pic>
    </p:spTree>
    <p:extLst>
      <p:ext uri="{BB962C8B-B14F-4D97-AF65-F5344CB8AC3E}">
        <p14:creationId xmlns:p14="http://schemas.microsoft.com/office/powerpoint/2010/main" val="221876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479F28-B768-D87E-EEC0-17B986BD5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2079" y="0"/>
            <a:ext cx="11084737" cy="7027524"/>
          </a:xfrm>
        </p:spPr>
      </p:pic>
    </p:spTree>
    <p:extLst>
      <p:ext uri="{BB962C8B-B14F-4D97-AF65-F5344CB8AC3E}">
        <p14:creationId xmlns:p14="http://schemas.microsoft.com/office/powerpoint/2010/main" val="1515726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9D058D-913B-5078-EDC7-50B17D6D4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641" y="247206"/>
            <a:ext cx="10612331" cy="6363588"/>
          </a:xfrm>
        </p:spPr>
      </p:pic>
    </p:spTree>
    <p:extLst>
      <p:ext uri="{BB962C8B-B14F-4D97-AF65-F5344CB8AC3E}">
        <p14:creationId xmlns:p14="http://schemas.microsoft.com/office/powerpoint/2010/main" val="187321522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{91F222BA-F490-43A6-A2C4-6BB81792F5F8}tf10001105</Template>
  <TotalTime>150</TotalTime>
  <Words>35</Words>
  <Application>Microsoft Office PowerPoint</Application>
  <PresentationFormat>Widescreen</PresentationFormat>
  <Paragraphs>5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Franklin Gothic Book</vt:lpstr>
      <vt:lpstr>Crop</vt:lpstr>
      <vt:lpstr>Welcome to the English speaking practice course</vt:lpstr>
      <vt:lpstr>English Tenses</vt:lpstr>
      <vt:lpstr>Buckle up to learn  All 16 tenses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Sami</dc:creator>
  <cp:lastModifiedBy>Muhammad Sami</cp:lastModifiedBy>
  <cp:revision>25</cp:revision>
  <dcterms:created xsi:type="dcterms:W3CDTF">2024-08-19T05:13:29Z</dcterms:created>
  <dcterms:modified xsi:type="dcterms:W3CDTF">2024-08-28T06:00:35Z</dcterms:modified>
</cp:coreProperties>
</file>